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2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3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19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91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6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19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71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0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41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4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22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91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F94DB-3D46-43CB-BBEB-007F3E4FCDC3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AC460-E51D-4AC8-A52A-FFAD9C9B27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89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7350" y="1741488"/>
            <a:ext cx="9144000" cy="238760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Экспозиционная деятельность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/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методического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информационного обеспечения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ГБУК «ВОКМ»</a:t>
            </a:r>
          </a:p>
        </p:txBody>
      </p:sp>
    </p:spTree>
    <p:extLst>
      <p:ext uri="{BB962C8B-B14F-4D97-AF65-F5344CB8AC3E}">
        <p14:creationId xmlns:p14="http://schemas.microsoft.com/office/powerpoint/2010/main" val="3440774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5991225" cy="6858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Экспозиционная деятельность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одно из основных направлений деятельности музея; является основой музейной коммуникации и базой для реализации культурно-образовательной деятельности музея.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Экспозиционная работа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одно из направлений музейной деятельности, в центре внимания которого находится музейная экспозиция.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Музейная экспозиция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 лат.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exposition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выставление напоказ, это демонстрация музейных предметов, организованных, объясненных и размещенных в соответствии с разработанной музеем научной концепцией и современным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принципам архитектурно-художественных решений.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современным представлениям,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музейная экспозиция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целенаправленная и научно обоснованная демонстрация музейных предметов, которые организованы композиционно, снабжены комментарием, технически и художественно оформлены и в итоге создают специфический музейный образ природных и общественных явлений.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074" y="114300"/>
            <a:ext cx="3435351" cy="257651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0" y="2355056"/>
            <a:ext cx="3438525" cy="25788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49" y="4188618"/>
            <a:ext cx="3375026" cy="25312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9371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следующие общие принципы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музейной экспозиции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5900"/>
            <a:ext cx="12192000" cy="53721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Научность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выражается в предварительной научной обработке каждого МП, помещаемого в экспозицию, в научном исследовании темы.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объективность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исключает выражения в экспозиции авторской позиции, но требует от экспозиционера честности и непредвзятости;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предметности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опора на подлинные музейные предметы;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Коммуникативность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построение экспозиции должно быть ориентировано на восприятие разных групп посетителей. В практике экспозиционной деятельности разработаны также принципы, обусловливающие группировку и интерпретацию экспозиционных материалов, структуру и основные членения экспозиции;</a:t>
            </a:r>
            <a:b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Историко-хронологический принцип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группировку экспозиционных материалов в соответствии с принятой в науке хронологией;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(Альтернативой может служить эстетический принцип – сравнение МП по аналогии или контрасту);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Комплексно-тематический принцип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организацию экспозиционных материалов разных типов, связанных единством темы;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принцип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группировку экспонатов в соответствии с поставленной в процессе научного проектирования проблемой.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музеях наиболее часто можно наблюдать совмещение различных принципов построения.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55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экспозиционной коммуникации – подлинные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предметы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181100"/>
            <a:ext cx="6038850" cy="56769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Музейный предмет, будучи выставлен в экспозиции, приобретает статус экспоната. В экспозиционном процессе музейные предметы становятся экспонатами, то есть они выстраиваются в определенную систему образов, раскрывающих поставленную тему, воздействующих на познавательную и эмоциональные сферы посетителя. Таким образом, экспозиционер должен ясно представлять, как воздействует каждое из свойств экспоната на посетителя и какими приемами достигается их выявление и усиление. Наряду с ними в качестве экспозиционных материалов нередко выступают и воспроизведения музейных предметов и внемузейных объектов, то есть предметы, специально созданные для экспонирования вместо музейного предмета или внемузейного объекта, имеющие с ним внешнее сходство и передающие все его существенные черты и свойства.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1" y="1181100"/>
            <a:ext cx="5038724" cy="29786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3945107"/>
            <a:ext cx="3722098" cy="27915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1084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Музейный предмет в экспозиции обладает двумя уровнями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547447"/>
            <a:ext cx="12192000" cy="85285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уровень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характеризует информацию, которая выражается через внешние признаки предмета.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3996106"/>
            <a:ext cx="12192000" cy="2861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те признаки, которые скрыты от непосредственного восприятия и могут быть раскрыты только с помощью дополнительного словесного комментария.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Тексты обычно подразделяются на заглавные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оглавительные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ведущие, пояснительные, этикетаж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указатели. 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современном этапе в экспозиционной практике активно используются новые информационные технологии. Это способствует повышению привлекательности музеев для населения (особенно для молодежи), что позволяет создавать инновационные образовательные материалы и средства для проведения научных и исследовательских работ. В  крупных российских музеях внедряются электронные информационные комплексы, включающие сеть киосков, плазменных панелей и проекторов с экранами различного типа, электронные компьютерные гиды и многое другое.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310554" y="2622185"/>
            <a:ext cx="1441938" cy="1255223"/>
          </a:xfrm>
          <a:prstGeom prst="down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3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Этикетаж - важная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составляющая экспозиции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28700"/>
            <a:ext cx="6496050" cy="58293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рекомендациях Музея современной истории России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бывш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Центральный музей революции СССР) по составлению этикетажа предлагается условное разделение этикетажа на две группы: одиночный (индивидуальный) и «пучковый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одиночным этикетажем понимается система, при которой каждому экспонату дается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отдельная этикетка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экспозиции представлен комплекс материалов (значки, медали, марки, образцы оружия и т. д.), то применяют «пучковый» этикетаж. Все экспонаты, входящие в комплекс, нумеруются, и на одну этикетку выносят цифровые обозначения, собирая аннотации как бы в один пучок.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76" y="1028700"/>
            <a:ext cx="2949874" cy="33532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54689" y="5266036"/>
            <a:ext cx="138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Одиночный этикетаж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391" y="4381909"/>
            <a:ext cx="3431609" cy="24145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16269" y="2556065"/>
            <a:ext cx="1655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«Пучковый» этикетаж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0963275" y="3248025"/>
            <a:ext cx="0" cy="9048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0"/>
          </p:cNvCxnSpPr>
          <p:nvPr/>
        </p:nvCxnSpPr>
        <p:spPr>
          <a:xfrm flipV="1">
            <a:off x="7648576" y="4524375"/>
            <a:ext cx="0" cy="7416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55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экспонирования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72662"/>
            <a:ext cx="6523892" cy="57853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 метод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демонстрация однородных музейных предметов (коллекций) в соответствии с классификацией профильной науки или принятой в музее. Здесь музейный предмет служит целью исследования в экспозиции, выстроенной в хронологическом порядке, раскрывающей эволюцию предмета, его устройства. Здесь основная структурная единица – систематический ряд. Этот метод сложился в XIX в., когда формировались постоянные экспозиции и на первый план выдвигался научный аспект экспозиции. Другими словами, создателей музеев начинает интересовать предмет в контексте научного знания.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235" y="927100"/>
            <a:ext cx="2647950" cy="35306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385" y="4049672"/>
            <a:ext cx="4006361" cy="26702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3228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6677025" cy="68580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Ансамблевый метод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при создании экспозиции и выражается, главным образом, в интерьере. Его цель – сохранение или восстановление на документальной основе подлинной среды бытования данного предмета в определенный исторический период.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появления данного метода: увеличение количества этнографических музеев во второй половине XIX в. вызвало к жизни ансамблевый метод построения экспозиции. Мощный импульс развитие данного метода получило в конце XIX – начале XX в. в связи со складыванием в России группы мемориальных домов-музеев.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725" y="428625"/>
            <a:ext cx="3810000" cy="28575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5" y="3362325"/>
            <a:ext cx="4248150" cy="31861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5273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Тематический метод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факт, явление, процессы в их диалектическом развитии, рассмотренные в хронологическом или проблемном аспекте. Музейные предметы здесь – средства выражения определенных идей, рассмотренных в их взаимосвязях. Основная структурная единица – тематико-экспозиционный комплекс. Становление этого метода происходит в 20-е гг. прошлого столетия в новых историко-революционных музеях.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70-х гг. XX в. происходит развитие новых экспозиционных методов. Так, наполнение тематического комплекса образностью, эмоциональностью ведет его к трансформации 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музейно-образный метод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Основой образности экспозиции в оптимальном варианте должен стать сам подбор и дальнейшая группировка экспонатов. При наличии выразительных музейных предметов образ можно создать практически без использования вспомогательных средств. Здесь активно привлекаются для создания образа научно-вспомогательные материалы, оборудование, специально созданные художником произведения пластического искусства и нередко само оборудование превращается в произведение пластического искусства, чрезвычайно важную роль начинают играть цвет и свет, подключаются также аудиовизуальные системы.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741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050"/>
            <a:ext cx="12258675" cy="3057525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Образно-сюжетный метод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самый молодой, он признан далеко не всеми музееведами. Создатель и разработчик данного метода – Т. П. Поляков. В самом его названии подчеркивается особая роль драматического сюжета – последовательности образов, художественно организованных черт, пространственно-временных отношений. На сегодняшний день создано немало ярких концепций и сценариев образно-сюжетных экспозиций, но осуществлены лишь немногие.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79" y="3076575"/>
            <a:ext cx="4384222" cy="36410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540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218" y="0"/>
            <a:ext cx="12192000" cy="169068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музейной практике существуют различные способы группировки экспозиционных материалов, так называемые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экспозиционные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57459"/>
            <a:ext cx="12209218" cy="140054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коллективы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экспозиционеров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находят и вырабатывают собственные оригинальные приемы создания экспозиционных комплексов.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Необычный прием – размещение в центре экспозиции чуждого, противоречащего как помещению, так и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экспонатуре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предмета.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Экспонат в фокусе» – внимание экспозиционера сосредоточено не на совокупности музейных материалов, но на музейном предмете в его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самоценности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1509714"/>
            <a:ext cx="12174781" cy="373929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выделение экспозиционных центров и ведущих экспонатов, несущих максимальную смысловую и образную нагрузку;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сопоставление или выявление связей между предметами, прием «взаимной документации», позволяющий выявить связи, в том числе не поддающиеся внешним наблюдениям;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«массированный» показ однотипных материалов, сконцентрированных на небольшой площади;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разрядка путем создания пустого пространства вокруг наиболее важных экспонатов с целью акцентирования на них внимания;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«экспозиции в окне», позволяющей через проем витрины как бы заглянуть в иное пространство и время;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расположение экспонатов, требующих рассмотрения с близкого расстояния, в пределах наиболее удобного для обозрения экспозиционного пояса и так далее.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660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проектирования экспозиции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99039"/>
            <a:ext cx="12192000" cy="2672862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ходе которого разрабатываются основные идеи экспозиции  и ее конкретное содержание;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призванное обеспечить образное, пластическое воплощение темы;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рабочее проектирование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фиксирующее место каждого экспоната, текста и технических средств.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46" y="4021016"/>
            <a:ext cx="2136531" cy="21365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70" y="3771901"/>
            <a:ext cx="2634762" cy="26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2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современном этапе социологические исследования стали важным  инструментом повышения эффективности музейной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0586"/>
            <a:ext cx="6682154" cy="569741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музейно-социологической практике используются различные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 информации: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(научное наблюдение, включенное наблюдение, экспериментальное наблюдение);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и интервью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 опросу относят и анкетирование);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документальных источников, статистики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Новейшее средство, позволяющее учитывать мнение посетителей,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музейный монитор» –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компьютерное анкетирование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входе в музей.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музейной социологии применяются следующие методы исследований: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фиксация реакций посетителей музея (время осмотра, маршрут, речевые комментарии и так далее)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субъективные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опросы посетителей.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029" y="1160586"/>
            <a:ext cx="3267224" cy="21149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7" y="1879478"/>
            <a:ext cx="2270894" cy="23060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925" y="3527180"/>
            <a:ext cx="3182283" cy="21878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473" y="4923271"/>
            <a:ext cx="2337568" cy="1831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549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54725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57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1134</Words>
  <Application>Microsoft Office PowerPoint</Application>
  <PresentationFormat>Широкоэкранный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Экспозиционная деятельность</vt:lpstr>
      <vt:lpstr>Презентация PowerPoint</vt:lpstr>
      <vt:lpstr>Существуют следующие общие принципы  музейной экспозиции</vt:lpstr>
      <vt:lpstr>Основа экспозиционной коммуникации – подлинные  музейные предметы</vt:lpstr>
      <vt:lpstr>Музейный предмет в экспозиции обладает двумя уровнями коммуникативности</vt:lpstr>
      <vt:lpstr>Этикетаж - важная составляющая экспозиции</vt:lpstr>
      <vt:lpstr>Основные методы экспонирования</vt:lpstr>
      <vt:lpstr>Презентация PowerPoint</vt:lpstr>
      <vt:lpstr>Презентация PowerPoint</vt:lpstr>
      <vt:lpstr>Презентация PowerPoint</vt:lpstr>
      <vt:lpstr>В музейной практике существуют различные способы группировки экспозиционных материалов, так называемые  экспозиционные приемы</vt:lpstr>
      <vt:lpstr>Составные части проектирования экспозиции</vt:lpstr>
      <vt:lpstr>На современном этапе социологические исследования стали важным  инструментом повышения эффективности музейной деятельности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Экспозиционная деятельность</dc:title>
  <dc:creator>Пользователь Windows</dc:creator>
  <cp:lastModifiedBy>Пользователь Windows</cp:lastModifiedBy>
  <cp:revision>13</cp:revision>
  <dcterms:created xsi:type="dcterms:W3CDTF">2020-06-15T10:42:37Z</dcterms:created>
  <dcterms:modified xsi:type="dcterms:W3CDTF">2020-06-15T16:26:28Z</dcterms:modified>
</cp:coreProperties>
</file>