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6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780AA47-4124-45C4-8666-AC0FDD1AD007}" type="datetimeFigureOut">
              <a:rPr lang="ru-RU" smtClean="0"/>
              <a:t>30.06.2020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6F455E2-4B24-48EE-A3AA-76D8068920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412776"/>
            <a:ext cx="6777318" cy="1731982"/>
          </a:xfrm>
        </p:spPr>
        <p:txBody>
          <a:bodyPr/>
          <a:lstStyle/>
          <a:p>
            <a:r>
              <a:rPr lang="ru-RU" sz="3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Калачевский филиал Волгоградского областного краеведческого музея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/>
              </a:rPr>
              <a:t>Представляет</a:t>
            </a:r>
            <a:endParaRPr lang="ru-RU" sz="2400" dirty="0">
              <a:solidFill>
                <a:schemeClr val="tx1">
                  <a:lumMod val="75000"/>
                </a:schemeClr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4300" dirty="0" smtClean="0"/>
              <a:t>К 450-летию служения Российскому государству донского казачества</a:t>
            </a:r>
            <a:endParaRPr lang="ru-RU" sz="4300" dirty="0"/>
          </a:p>
        </p:txBody>
      </p:sp>
    </p:spTree>
    <p:extLst>
      <p:ext uri="{BB962C8B-B14F-4D97-AF65-F5344CB8AC3E}">
        <p14:creationId xmlns:p14="http://schemas.microsoft.com/office/powerpoint/2010/main" val="259275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40058"/>
            <a:ext cx="3312368" cy="2253038"/>
          </a:xfr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Станица Пятиизбянская-ныне центр Пятизбянского поселения в Калачевском районе, расположена на правом берегу Дона, ниже г. Калача-на-Дона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040058"/>
            <a:ext cx="3379557" cy="2253038"/>
          </a:xfrm>
          <a:prstGeom prst="rect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437111"/>
            <a:ext cx="3312368" cy="2266945"/>
          </a:xfrm>
          <a:prstGeom prst="rect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5" y="4437111"/>
            <a:ext cx="3379557" cy="2266945"/>
          </a:xfrm>
          <a:prstGeom prst="rect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74452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204864"/>
            <a:ext cx="7745505" cy="3877815"/>
          </a:xfrm>
          <a:ln>
            <a:solidFill>
              <a:schemeClr val="tx2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0" lvl="0" indent="0" algn="just">
              <a:spcBef>
                <a:spcPts val="0"/>
              </a:spcBef>
              <a:buClr>
                <a:srgbClr val="873624"/>
              </a:buClr>
              <a:buNone/>
            </a:pPr>
            <a:r>
              <a:rPr lang="ru-RU" sz="1600" b="1" i="1" dirty="0">
                <a:solidFill>
                  <a:schemeClr val="accent2"/>
                </a:solidFill>
              </a:rPr>
              <a:t>Денисов Карп </a:t>
            </a:r>
            <a:r>
              <a:rPr lang="ru-RU" sz="1600" b="1" i="1" dirty="0" smtClean="0">
                <a:solidFill>
                  <a:schemeClr val="accent2"/>
                </a:solidFill>
              </a:rPr>
              <a:t>Петрович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(1730-1795гг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)-</a:t>
            </a:r>
            <a:r>
              <a:rPr lang="ru-RU" sz="1600" dirty="0">
                <a:solidFill>
                  <a:srgbClr val="000000"/>
                </a:solidFill>
              </a:rPr>
              <a:t>русский военачальник, Генерал-майор казачего Войска Донского. Родился в станице Пятиизбянской 2-го донского округа Всевеликого Войска Донского</a:t>
            </a:r>
            <a:r>
              <a:rPr lang="ru-RU" sz="1600" dirty="0" smtClean="0">
                <a:solidFill>
                  <a:srgbClr val="000000"/>
                </a:solidFill>
              </a:rPr>
              <a:t>.</a:t>
            </a:r>
            <a:endParaRPr lang="ru-RU" sz="1600" dirty="0">
              <a:solidFill>
                <a:srgbClr val="000000"/>
              </a:solidFill>
            </a:endParaRPr>
          </a:p>
          <a:p>
            <a:pPr marL="0" lvl="0" indent="0" algn="just">
              <a:spcBef>
                <a:spcPts val="0"/>
              </a:spcBef>
              <a:buClr>
                <a:srgbClr val="873624"/>
              </a:buClr>
              <a:buNone/>
            </a:pPr>
            <a:r>
              <a:rPr lang="ru-RU" sz="1600" dirty="0">
                <a:solidFill>
                  <a:srgbClr val="000000"/>
                </a:solidFill>
              </a:rPr>
              <a:t>       В 18 лет поступил на военную службу, был зачислен в Атаманский полк к атаману Ефремову, был у него курьером. В чине есаула участвовал в Семилитней войне 1757-1763. В 1763-1774 ему пожалован был чин войскового старшины. С трехсотенную командою преследовал разбитое войско Емельяна Пугачева и участвовал в его пленении, за что был произведен в премьер-майоры. После этого был направлен с полком в Санкт-Петербург, где осуществлял охранные функции и преследование разбойников, там получил чин подполковника. Под командованием фельдмаршала  Соворова на Кубани принимал участие и Русско-турецкой войне 1768-1774. В Войске Донском Донском часто занимался судебными делами, был членом Войсковой канцелярии. Награжден орденом Святой Анны 1-й степени. Был женат на Анастасии Ивановне и имел двух сыновей Адриана и Логина.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solidFill>
                  <a:srgbClr val="895D1D"/>
                </a:solidFill>
              </a:rPr>
              <a:t>В </a:t>
            </a:r>
            <a:r>
              <a:rPr lang="en-US" sz="2000" dirty="0">
                <a:solidFill>
                  <a:srgbClr val="895D1D"/>
                </a:solidFill>
              </a:rPr>
              <a:t>XVIII</a:t>
            </a:r>
            <a:r>
              <a:rPr lang="ru-RU" sz="2000" dirty="0">
                <a:solidFill>
                  <a:srgbClr val="895D1D"/>
                </a:solidFill>
              </a:rPr>
              <a:t> веке в станице жили и действовали Денисовы-знатный род казаков-дворян, заслуживающих потомственное дворянство своей доблестной службой и храбростью в боях с врагами России.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13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915816" y="692696"/>
            <a:ext cx="6048672" cy="5827356"/>
          </a:xfrm>
          <a:ln w="12700">
            <a:solidFill>
              <a:schemeClr val="accent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marL="0" indent="0" algn="just">
              <a:buNone/>
            </a:pPr>
            <a:endParaRPr lang="ru-RU" sz="1200" b="1" i="1" dirty="0" smtClean="0">
              <a:solidFill>
                <a:srgbClr val="000000"/>
              </a:solidFill>
              <a:latin typeface="+mj-lt"/>
            </a:endParaRPr>
          </a:p>
          <a:p>
            <a:pPr marL="0" indent="0" algn="just">
              <a:buNone/>
            </a:pPr>
            <a:endParaRPr lang="ru-RU" sz="1200" b="1" i="1" dirty="0">
              <a:solidFill>
                <a:srgbClr val="000000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ru-RU" sz="1400" b="1" i="1" dirty="0" smtClean="0">
                <a:solidFill>
                  <a:schemeClr val="accent2"/>
                </a:solidFill>
                <a:latin typeface="+mj-lt"/>
              </a:rPr>
              <a:t>Денисов </a:t>
            </a:r>
            <a:r>
              <a:rPr lang="ru-RU" sz="1400" b="1" i="1" dirty="0">
                <a:solidFill>
                  <a:schemeClr val="accent2"/>
                </a:solidFill>
                <a:latin typeface="+mj-lt"/>
              </a:rPr>
              <a:t>Андриан Карпович</a:t>
            </a:r>
            <a:r>
              <a:rPr lang="ru-RU" sz="1400" dirty="0">
                <a:solidFill>
                  <a:schemeClr val="accent2"/>
                </a:solidFill>
                <a:latin typeface="Arial"/>
              </a:rPr>
              <a:t> </a:t>
            </a:r>
            <a:r>
              <a:rPr lang="ru-RU" sz="1200" dirty="0">
                <a:solidFill>
                  <a:srgbClr val="000000"/>
                </a:solidFill>
              </a:rPr>
              <a:t>(1763-1841) - русский военачальник, генерал-лейтенант (1813), войсковой атаман Войска Донского (1818).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rgbClr val="000000"/>
                </a:solidFill>
              </a:rPr>
              <a:t> </a:t>
            </a:r>
            <a:r>
              <a:rPr lang="ru-RU" sz="1200" dirty="0" smtClean="0">
                <a:solidFill>
                  <a:srgbClr val="000000"/>
                </a:solidFill>
              </a:rPr>
              <a:t>   </a:t>
            </a:r>
            <a:r>
              <a:rPr lang="ru-RU" sz="1200" dirty="0">
                <a:solidFill>
                  <a:srgbClr val="000000"/>
                </a:solidFill>
              </a:rPr>
              <a:t>Р</a:t>
            </a:r>
            <a:r>
              <a:rPr lang="ru-RU" sz="1200" dirty="0" smtClean="0">
                <a:solidFill>
                  <a:srgbClr val="000000"/>
                </a:solidFill>
              </a:rPr>
              <a:t>одился </a:t>
            </a:r>
            <a:r>
              <a:rPr lang="ru-RU" sz="1200" dirty="0">
                <a:solidFill>
                  <a:srgbClr val="000000"/>
                </a:solidFill>
              </a:rPr>
              <a:t>в станице Пятиизбянской 2-го донского округа Всевеликого Войска Донского. В 1775 году был вывезен отправившимся на службу отцом в Петербург, где обучался наукам в частном пансионе. В 13 лет, по обычаю того времени, был записан на службу казаком,а 12 апреля 1777 года, получил чин есаула, а в 1780 году был произведен в поручики. В 1787 году назначен в Ново-Донское войско под команду полковника Платова, где и формировал казачий полк, во главе которого он принял участие в Русско-турецкой войне 1787-1792 гг. Отличился при штурме Измаила в 1790 году (первым взошел на один из бастионов) и был награжден Орденом Святого Георгия 4-го класса. В 1791 г. вновь отличился в Мачинском сражении и был награжден именной золотой медалью. В 1792 и 1794 гг. воевал с польскими конфедератами. Особенно отличился в сражении при Мацейовицах, получил в боях несколько ранений и был награжден несколькими орденами. В 1796 г. волонтером принял участие в Персидском походе. В 1799 г. с блеском проявил свои воинские способности в Итальянском и Швейцарском походах Суворова, командуя всеми казачьими полками, был произведен в генерал-майоры (за сражение при Нови) и награжден несколькими орденами. В 1805-1806 гг. исполнял обязанности наказного атамана Войска Донского. Принял участие в кампании 1807 г. против французов и в 1808-1811 гг. находился на театре военных действий с турками. Во время Отечественной войны 1812 года был специально оставлен на Дону в должности наказного атамана, сформировал и отправил к действующей армии 26 ополченческих казачьих полков. В 1813 г. «за благоразумные распоряжения» ему присвоили чин генерал-лейтенанта. После смерти М. И. Платова в 1818 г. был назначен донским войсковым </a:t>
            </a:r>
            <a:r>
              <a:rPr lang="ru-RU" sz="1200" dirty="0" smtClean="0">
                <a:solidFill>
                  <a:srgbClr val="000000"/>
                </a:solidFill>
              </a:rPr>
              <a:t>атаманом. </a:t>
            </a:r>
            <a:r>
              <a:rPr lang="ru-RU" sz="1200" dirty="0">
                <a:solidFill>
                  <a:srgbClr val="000000"/>
                </a:solidFill>
              </a:rPr>
              <a:t>В последние годы жизни занимался написанием мемуаров, которые частично после его кончины публиковались в журнале «Русская старина». В августе 1904 г. его имя (как почетного шефа) было присвоено 7-му Донскому казачьему полку.</a:t>
            </a:r>
            <a:endParaRPr lang="ru-RU" sz="1200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87695"/>
            <a:ext cx="2469727" cy="2880320"/>
          </a:xfrm>
          <a:prstGeom prst="rect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6710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548681"/>
            <a:ext cx="7745505" cy="5577482"/>
          </a:xfrm>
          <a:ln>
            <a:solidFill>
              <a:schemeClr val="tx2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b="1" i="1" dirty="0" smtClean="0">
                <a:solidFill>
                  <a:schemeClr val="accent2"/>
                </a:solidFill>
              </a:rPr>
              <a:t>Денисов Логвин Карпович </a:t>
            </a:r>
            <a:r>
              <a:rPr lang="ru-RU" sz="1600" dirty="0" smtClean="0"/>
              <a:t>(1766-?)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-казак Пятиизбянской станицы, казачий военачальник. Генерал-майор(1799). На военную службу поступил 1 июля 1780г, 1 июня1783 произведен в есаулы. С 1 октября 1783 г служил в Донском казачем полку походного атамана Тимофея Денисова. В составе полка проходил службу в Польше и на границе с Турцией. В 1784-1787 был командирован в г. Санкт-Петербург. 26 августа в 1786 году произведен в поручики.28 апреля 1787 участвовал в конвоировании императрицы Екатерины </a:t>
            </a:r>
            <a:r>
              <a:rPr 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II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во время ее поездки в Таврию, сопровождал ее до Перекопа. 14 ноября получил чин капитана, а  6 июля 1788-старшины. С 6 декабря 1788 служил в полку генерала-майора Платова в Екатериносавском казачем войске, затем с 25 декабря 1788-в Донском казачем полку бригадира Орлова. Участник Русско-турецкой войны 1788-1793. В 1790 отличился при штурме турецкой крепости Измаил, где 11 декабря того же года был тяжело ранен пулями в левую руку и ногу. Участник Польской кампании 1794, где сражался в боях под Прагой (предместье Варшавы) и участвовал во взятии Варшавы. 15 декабря 1794 ему присвоен чин подполковник.  С 1 января 1795 служит в Донском казачем полку Себрякова, в его составе принимал участие в военном походе к г. Пинску, затем служил на терретории Войска Донского. 6 апреля 1798 произведен в полковника, а 30 декабря. 1799-в генералы-майора. 12 февраля 1800 вышел в отставку. В 1812 служил начальником 2-го Донского сыскного начальства. Денисов не был женат и умер холостым. Награжден прусским орденом Военного Достоинства. </a:t>
            </a:r>
            <a:endParaRPr lang="ru-RU" sz="1600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07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03848" y="332656"/>
            <a:ext cx="5616624" cy="6192687"/>
          </a:xfrm>
          <a:ln w="12700">
            <a:solidFill>
              <a:schemeClr val="accent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dirty="0">
                <a:solidFill>
                  <a:srgbClr val="CC6600"/>
                </a:solidFill>
              </a:rPr>
              <a:t>Денисов Фёдор Петрович </a:t>
            </a:r>
            <a:r>
              <a:rPr lang="ru-RU" sz="4800" dirty="0">
                <a:solidFill>
                  <a:schemeClr val="tx1"/>
                </a:solidFill>
              </a:rPr>
              <a:t>(</a:t>
            </a:r>
            <a:r>
              <a:rPr lang="ru-RU" sz="4800" dirty="0" smtClean="0">
                <a:solidFill>
                  <a:schemeClr val="tx1"/>
                </a:solidFill>
              </a:rPr>
              <a:t>1738-1803</a:t>
            </a:r>
            <a:r>
              <a:rPr lang="ru-RU" sz="4400" dirty="0" smtClean="0">
                <a:solidFill>
                  <a:schemeClr val="tx1"/>
                </a:solidFill>
                <a:ea typeface="Calibri"/>
                <a:cs typeface="Times New Roman"/>
              </a:rPr>
              <a:t>) </a:t>
            </a:r>
            <a:r>
              <a:rPr lang="ru-RU" sz="4400" dirty="0">
                <a:ea typeface="Calibri"/>
                <a:cs typeface="Times New Roman"/>
              </a:rPr>
              <a:t>– граф (1799 год), генерал от кавалерии (26 февраля 1798 года). Родился в 1738 году в станице Пятиизбянская 2-го Донского округа Всевеликого Войска Донского, получил домашнее образование и 1 февраля 1756 года записан в число военных казаков с причислением к Атаманскому </a:t>
            </a:r>
            <a:r>
              <a:rPr lang="ru-RU" sz="4400" dirty="0" smtClean="0">
                <a:ea typeface="Calibri"/>
                <a:cs typeface="Times New Roman"/>
              </a:rPr>
              <a:t>полку, </a:t>
            </a:r>
            <a:r>
              <a:rPr lang="ru-RU" sz="4400" dirty="0">
                <a:ea typeface="Calibri"/>
                <a:cs typeface="Times New Roman"/>
              </a:rPr>
              <a:t>20 марта 1756 года – есаул, в 1763 году вместе с полком переведён в Кизляр. В 1768 году вошёл в состав армии фельдмаршала Петра Александровича Румянцева и принял участие в русско-турецкой войне 1768-1774 годов, отличился в сражении при Ларге, где в кавалерийском бою зарубил семерых турок, 5 августа 1770 года при Измаиле разгромил крупный турецкий отряд (6 000 человек), захватил 1 700 пленных и 12 знамён, 5 сентября 1770 года – старшина, 22 сентября 1770 года взял крепость Татар-Бунар, отличился при захвате крепостей Аккерман, Тульча, Бабадаг и Исакча, в 1772 году нанёс поражение туркам при Горы-балах, затем участвовал во взятии крепости Силистрия, произведён в премьер-майоры. После возвращения в Шумлу принял участие в осаде крепости и был ранен двумя пулями в левую ногу при отражении вражеской вылазки, в том-же году награждён чином полковника и золотой медалью с портретом императрицы Екатерины </a:t>
            </a:r>
            <a:r>
              <a:rPr lang="en-US" sz="4400" dirty="0">
                <a:ea typeface="Calibri"/>
                <a:cs typeface="Times New Roman"/>
              </a:rPr>
              <a:t>II</a:t>
            </a:r>
            <a:r>
              <a:rPr lang="ru-RU" sz="4400" dirty="0">
                <a:ea typeface="Calibri"/>
                <a:cs typeface="Times New Roman"/>
              </a:rPr>
              <a:t>-й и перечислением его подвигов (о храбрости и силе Денисова ходили легенды, а данное турками прозвище </a:t>
            </a:r>
            <a:r>
              <a:rPr lang="ru-RU" sz="4400" b="1" dirty="0">
                <a:ea typeface="Calibri"/>
                <a:cs typeface="Times New Roman"/>
              </a:rPr>
              <a:t>«Денис-паша</a:t>
            </a:r>
            <a:r>
              <a:rPr lang="ru-RU" sz="4400" dirty="0">
                <a:ea typeface="Calibri"/>
                <a:cs typeface="Times New Roman"/>
              </a:rPr>
              <a:t>» наводило ужас на неприятеля). В 1779 году принимал участие в подавлении татарского бунта в Крыму, в 1780 году отозван в Санкт-Петербург, а в 1783 году вновь отправился в Крым под командой Александра Васильевича Суворова, в 1784 году – бригадир, 30 мая 1787 года – генерал-майор. Принимал участие в русско-турецкой войне 1787-1791 годов, отличился при штурме крепости </a:t>
            </a:r>
            <a:r>
              <a:rPr lang="ru-RU" sz="4400" dirty="0" smtClean="0">
                <a:ea typeface="Calibri"/>
                <a:cs typeface="Times New Roman"/>
              </a:rPr>
              <a:t>Очаков</a:t>
            </a:r>
            <a:r>
              <a:rPr lang="ru-RU" sz="4400" dirty="0">
                <a:ea typeface="Calibri"/>
                <a:cs typeface="Times New Roman"/>
              </a:rPr>
              <a:t>.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2948780" cy="3456384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06763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476672"/>
            <a:ext cx="8496944" cy="6048672"/>
          </a:xfrm>
          <a:ln w="12700">
            <a:solidFill>
              <a:schemeClr val="tx2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0" lvl="0" indent="0" algn="just">
              <a:buClr>
                <a:srgbClr val="873624"/>
              </a:buClr>
              <a:buNone/>
            </a:pP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Участвовал 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в русско-польской войне 1792 года и в подавлении польского восстания 1794 года под предводительством генерала Костюшко (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Tadeusz Kosciuszko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), 6 июня 1794 года сражался при Щекочине (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Szczekocin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), 10 октября 1794 года при Мацейовицах (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Maciejowice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),</a:t>
            </a:r>
            <a:r>
              <a:rPr lang="ru-RU" sz="1600" b="1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 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 отличился при штурме Варшавского предместья Праги, после чего был послан графом Александром Васильевичем Суворовым для преследования инсургентов и 16 ноября 1794 года в сопровождении одного казака явился в штаб-квартиру неприятеля под Радосчицами (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Radoszyce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), где арестовал генерала Вавржецкого (</a:t>
            </a: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Tomasz Wawrzecki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), 1 января 1795 года награждён чином генерал-лейтенанта с зачислением в Свиту. В 1798 году – командир лейб-Казачьего полка, 26 февраля 1798 года – генерал от кавалерии, в 1799 году – инспектор Кавказской линии и военный губернатор 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Астрахани. 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Умер 1 марта 1803 года в станице </a:t>
            </a:r>
            <a:r>
              <a:rPr lang="ru-RU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Пятиизбянской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 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в возрасте 64 лет. Награждён орденами Святого Георгия 4-го класса (10 июля 1775 года) («За храбрые и мужественные подвиги, оказанные в турецкую войну во многих случаях»), Святого Георгия 3-го класса (9 июня 1789 года) 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, 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Святого Георгия 2-го класса (28 июня 1794 года) </a:t>
            </a: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, </a:t>
            </a: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ea typeface="Calibri"/>
                <a:cs typeface="Times New Roman"/>
              </a:rPr>
              <a:t>Святого Владимира 2-й степени (1789 год), Святой Анны 1-й степени (1790 год), Белого Орла (1793 год), Святого Станислава и Святого Александра Невского (1794 год), прусским орденом Красного Орла, а также двумя золотыми саблями «За храбрость» (одна с бриллиантами); 26 августа 1904 года его имя присвоено 11-му Донскому казачьему полку. Был женат на Марине Петровне Чернозубовой, от которой имел дочь Дарью, вышедшую замуж за атамана Василия Петровича Орлова (1745-1801) - их сын Василий (1775-1843) 26 апреля 1811 года получил Высочайшее позволение принять фамилию и титул деда и именоваться потомственно графом Орловым-Денисовым.</a:t>
            </a:r>
            <a:endParaRPr lang="ru-RU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75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476673"/>
            <a:ext cx="7745505" cy="5649490"/>
          </a:xfrm>
          <a:ln w="12700">
            <a:solidFill>
              <a:schemeClr val="tx2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i="1" dirty="0" smtClean="0">
                <a:solidFill>
                  <a:schemeClr val="accent2"/>
                </a:solidFill>
              </a:rPr>
              <a:t>Денисов Тимофей Петрович</a:t>
            </a:r>
            <a:r>
              <a:rPr lang="ru-RU" sz="2000" i="1" dirty="0" smtClean="0"/>
              <a:t>(1750-?)</a:t>
            </a:r>
            <a:r>
              <a:rPr lang="ru-RU" sz="2000" dirty="0" smtClean="0"/>
              <a:t> – казачий военочальник, генерал-майор. </a:t>
            </a:r>
            <a:r>
              <a:rPr lang="ru-RU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+mj-lt"/>
                <a:ea typeface="Calibri"/>
                <a:cs typeface="Times New Roman"/>
              </a:rPr>
              <a:t>Родился в </a:t>
            </a:r>
            <a:r>
              <a:rPr lang="ru-RU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lt"/>
                <a:ea typeface="Calibri"/>
                <a:cs typeface="Times New Roman"/>
              </a:rPr>
              <a:t>1750 </a:t>
            </a:r>
            <a:r>
              <a:rPr lang="ru-RU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+mj-lt"/>
                <a:ea typeface="Calibri"/>
                <a:cs typeface="Times New Roman"/>
              </a:rPr>
              <a:t>году в станице Пятиизбянская 2-го Донского округа Всевеликого Войска </a:t>
            </a:r>
            <a:r>
              <a:rPr lang="ru-RU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lt"/>
                <a:ea typeface="Calibri"/>
                <a:cs typeface="Times New Roman"/>
              </a:rPr>
              <a:t>Донского. Поступил на военную службу рядовым казаком10 июля 1767. 22 декабря 1768произведен в есаулы. Участник Русско-турецуой войны с 1770, сражался в составе 2-й армии. Принимал участие в боях и сражениях, в том числе у Перекопа, штурмовал крепость Измаил. За проявленное бесстрашие и долесть награжден золотой медвлью «За отличную храбрость при взятии Измаила и преследование обращенного в бег неприятеля». 7 октября 1771 ему присвоен чин войскового старшины. В 1783-командиром Донского казачьего полка, направленного в Крым. С 1 января 1788-подпоковник. 10 мая 1793 назначен командиром Донского казачьего полка своего имени. Участник многочисленных походов и войн, которые вела Россия в </a:t>
            </a:r>
            <a:r>
              <a:rPr 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lt"/>
                <a:ea typeface="Calibri"/>
                <a:cs typeface="Times New Roman"/>
              </a:rPr>
              <a:t>XVIII</a:t>
            </a:r>
            <a:r>
              <a:rPr lang="ru-RU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+mj-lt"/>
                <a:ea typeface="Calibri"/>
                <a:cs typeface="Times New Roman"/>
              </a:rPr>
              <a:t>в. В 1811 вышел в отставку. Служил начальником Хоперского сыскного начальства. По данным ревизии 1795, ему принадлежал п. Царицынский.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440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75856" y="404665"/>
            <a:ext cx="5472608" cy="5721498"/>
          </a:xfrm>
          <a:ln w="12700">
            <a:solidFill>
              <a:schemeClr val="tx2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400" b="1" i="1" dirty="0">
                <a:solidFill>
                  <a:schemeClr val="accent2"/>
                </a:solidFill>
              </a:rPr>
              <a:t>Денисов Василий </a:t>
            </a:r>
            <a:r>
              <a:rPr lang="ru-RU" sz="1400" b="1" i="1" dirty="0" smtClean="0">
                <a:solidFill>
                  <a:schemeClr val="accent2"/>
                </a:solidFill>
              </a:rPr>
              <a:t>Тимофеевич</a:t>
            </a:r>
            <a:r>
              <a:rPr lang="ru-RU" sz="1400" b="1" i="1" dirty="0" smtClean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(1771-1822гг)-донской казак, казачий военачальник, герой Отечественной войны 1812. Генерал-майор (1799)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Родился в станице Пятиизбянской 2-го донского округа Области Войска Донского</a:t>
            </a:r>
            <a:r>
              <a:rPr lang="ru-RU" sz="1400" dirty="0" smtClean="0">
                <a:solidFill>
                  <a:schemeClr val="tx1"/>
                </a:solidFill>
              </a:rPr>
              <a:t>. </a:t>
            </a:r>
            <a:r>
              <a:rPr lang="ru-RU" sz="1400" dirty="0">
                <a:solidFill>
                  <a:schemeClr val="tx1"/>
                </a:solidFill>
              </a:rPr>
              <a:t>Службу начал есаулом в 1788 году. Через два года он сражается в скалах и чащах со шведами в Северной войне и за успехи производится в капитаны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В 1792 и 1794 гг. Василий Денисов бьется </a:t>
            </a:r>
            <a:r>
              <a:rPr lang="ru-RU" sz="1400" dirty="0" smtClean="0">
                <a:solidFill>
                  <a:schemeClr val="tx1"/>
                </a:solidFill>
              </a:rPr>
              <a:t>в </a:t>
            </a:r>
            <a:r>
              <a:rPr lang="ru-RU" sz="1400" dirty="0">
                <a:solidFill>
                  <a:schemeClr val="tx1"/>
                </a:solidFill>
              </a:rPr>
              <a:t>Польской кампании против восставших конфедератов, участвует в разбитии войск и пленении главнокомандующего Т. Костюшко. Наградой ему была врученная золотая сабля «За храбрость</a:t>
            </a:r>
            <a:r>
              <a:rPr lang="ru-RU" sz="1400" dirty="0" smtClean="0">
                <a:solidFill>
                  <a:schemeClr val="tx1"/>
                </a:solidFill>
              </a:rPr>
              <a:t>».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Личной </a:t>
            </a:r>
            <a:r>
              <a:rPr lang="ru-RU" sz="1400" dirty="0">
                <a:solidFill>
                  <a:schemeClr val="tx1"/>
                </a:solidFill>
              </a:rPr>
              <a:t>отвагой он подавал пример всему полку. При опасном штурме пылающего предместья Варшавы </a:t>
            </a:r>
            <a:r>
              <a:rPr lang="ru-RU" sz="1400" dirty="0" smtClean="0">
                <a:solidFill>
                  <a:schemeClr val="tx1"/>
                </a:solidFill>
              </a:rPr>
              <a:t>Денисов пешим </a:t>
            </a:r>
            <a:r>
              <a:rPr lang="ru-RU" sz="1400" dirty="0">
                <a:solidFill>
                  <a:schemeClr val="tx1"/>
                </a:solidFill>
              </a:rPr>
              <a:t>возглавил колонну, дерзко атаковал пехоту, овладел батареей и захватил орудие. За «отличное мужество» был награжден орденом святого Георгия 4-ой </a:t>
            </a:r>
            <a:r>
              <a:rPr lang="ru-RU" sz="1400" dirty="0" smtClean="0">
                <a:solidFill>
                  <a:schemeClr val="tx1"/>
                </a:solidFill>
              </a:rPr>
              <a:t>степени.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В 1799 году Денисову был присвоен чин </a:t>
            </a:r>
            <a:r>
              <a:rPr lang="ru-RU" sz="1400" dirty="0" smtClean="0">
                <a:solidFill>
                  <a:schemeClr val="tx1"/>
                </a:solidFill>
              </a:rPr>
              <a:t>генерал-майора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Затем, как походный атаман, он смело действует в Новороссийской губернии, где с двумя казачьими полками, буквально не слезая с коней, занимается поисками и «искоренением разбойничьих шаек».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В 1806 и 1807 гг. Василий Тимофеевич с казачьими полками в заграничном походе бил в сражениях французских гренадеров </a:t>
            </a:r>
            <a:r>
              <a:rPr lang="ru-RU" sz="1400" dirty="0" smtClean="0">
                <a:solidFill>
                  <a:schemeClr val="tx1"/>
                </a:solidFill>
              </a:rPr>
              <a:t>Наполеона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>
                <a:solidFill>
                  <a:schemeClr val="tx1"/>
                </a:solidFill>
              </a:rPr>
              <a:t>Наступил 1812 год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Благодаря </a:t>
            </a:r>
            <a:r>
              <a:rPr lang="ru-RU" sz="1400" dirty="0">
                <a:solidFill>
                  <a:schemeClr val="tx1"/>
                </a:solidFill>
              </a:rPr>
              <a:t>умелому </a:t>
            </a:r>
            <a:r>
              <a:rPr lang="ru-RU" sz="1400" dirty="0" smtClean="0">
                <a:solidFill>
                  <a:schemeClr val="tx1"/>
                </a:solidFill>
              </a:rPr>
              <a:t>руководству Денисова В.Т. </a:t>
            </a:r>
            <a:r>
              <a:rPr lang="ru-RU" sz="1400" dirty="0">
                <a:solidFill>
                  <a:schemeClr val="tx1"/>
                </a:solidFill>
              </a:rPr>
              <a:t>только с 18 июня по 9 ноября 1812 года «в этих делах взято в плен до 4000 человек с офицерами и 80 орудий, оставленных неприятелем, с множеством зарядных ящиков и другого обоза». Денисов также участвовал в «истреблении без остатка многих колонн рассеянного французского корпуса».</a:t>
            </a:r>
          </a:p>
          <a:p>
            <a:pPr marL="0" indent="0">
              <a:spcBef>
                <a:spcPts val="0"/>
              </a:spcBef>
              <a:buNone/>
            </a:pPr>
            <a:endParaRPr lang="ru-RU" sz="1500" dirty="0" smtClean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39" y="1628800"/>
            <a:ext cx="3025281" cy="3456384"/>
          </a:xfrm>
          <a:prstGeom prst="rect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04671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476672"/>
            <a:ext cx="8208912" cy="5649490"/>
          </a:xfrm>
          <a:ln w="12700">
            <a:solidFill>
              <a:schemeClr val="accent1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marL="0" lvl="0" indent="0" algn="just">
              <a:spcBef>
                <a:spcPts val="0"/>
              </a:spcBef>
              <a:buClr>
                <a:srgbClr val="873624"/>
              </a:buClr>
              <a:buNone/>
            </a:pPr>
            <a:r>
              <a:rPr lang="ru-RU" sz="1600" dirty="0">
                <a:solidFill>
                  <a:prstClr val="black"/>
                </a:solidFill>
              </a:rPr>
              <a:t>За пределами России в 1813-1814 гг. Василий Тимофеевич сражался нещадно с французскими завоевателями. Дошел с казаками до стен огрызающегося Парижа, поил всхрапывающих коней на берегах реки Сены. В октябре 1814 года с победой возвратился из столицы Франции с полками на Дон.</a:t>
            </a:r>
          </a:p>
          <a:p>
            <a:pPr marL="0" lvl="0" indent="0" algn="just">
              <a:spcBef>
                <a:spcPts val="0"/>
              </a:spcBef>
              <a:buClr>
                <a:srgbClr val="873624"/>
              </a:buClr>
              <a:buNone/>
            </a:pPr>
            <a:r>
              <a:rPr lang="ru-RU" sz="1600" dirty="0">
                <a:solidFill>
                  <a:prstClr val="black"/>
                </a:solidFill>
              </a:rPr>
              <a:t>Службу Денисов продолжил в Новочеркасске, руководя разными отделами.</a:t>
            </a:r>
          </a:p>
          <a:p>
            <a:pPr marL="0" lvl="0" indent="0" algn="just">
              <a:spcBef>
                <a:spcPts val="0"/>
              </a:spcBef>
              <a:buClr>
                <a:srgbClr val="873624"/>
              </a:buClr>
              <a:buNone/>
            </a:pPr>
            <a:r>
              <a:rPr lang="ru-RU" sz="1600" dirty="0">
                <a:solidFill>
                  <a:prstClr val="black"/>
                </a:solidFill>
              </a:rPr>
              <a:t>На военном мундире Денисова, наряду с орденом святого Георгия блистали ордена святой Анны 1-й степени и святого Владимира 3-й степени. В семье он с отеческой любовью воспитывал детей. Росли три дочери и </a:t>
            </a:r>
            <a:r>
              <a:rPr lang="ru-RU" sz="1600" dirty="0" smtClean="0">
                <a:solidFill>
                  <a:prstClr val="black"/>
                </a:solidFill>
              </a:rPr>
              <a:t>сын. Василий </a:t>
            </a:r>
            <a:r>
              <a:rPr lang="ru-RU" sz="1600" dirty="0">
                <a:solidFill>
                  <a:prstClr val="black"/>
                </a:solidFill>
              </a:rPr>
              <a:t>Тимофеевич Денисов дожил до 1822 года и скончался в родной станице Пятиизбянской генерал-майором в отставке. Неподалеку от церкви </a:t>
            </a:r>
            <a:r>
              <a:rPr lang="ru-RU" sz="1600" dirty="0" smtClean="0">
                <a:solidFill>
                  <a:prstClr val="black"/>
                </a:solidFill>
              </a:rPr>
              <a:t> </a:t>
            </a:r>
            <a:r>
              <a:rPr lang="ru-RU" sz="1600" dirty="0">
                <a:solidFill>
                  <a:prstClr val="black"/>
                </a:solidFill>
              </a:rPr>
              <a:t>его и погребли.</a:t>
            </a:r>
          </a:p>
          <a:p>
            <a:pPr marL="0" lvl="0" indent="0" algn="just">
              <a:spcBef>
                <a:spcPts val="0"/>
              </a:spcBef>
              <a:buClr>
                <a:srgbClr val="873624"/>
              </a:buClr>
              <a:buNone/>
            </a:pPr>
            <a:r>
              <a:rPr lang="ru-RU" sz="1600" dirty="0" smtClean="0">
                <a:solidFill>
                  <a:prstClr val="black"/>
                </a:solidFill>
              </a:rPr>
              <a:t>Войдя </a:t>
            </a:r>
            <a:r>
              <a:rPr lang="ru-RU" sz="1600" dirty="0">
                <a:solidFill>
                  <a:prstClr val="black"/>
                </a:solidFill>
              </a:rPr>
              <a:t>в славную военную историю России, Василий Тимофеевич Денисов достойно представляет донской генералитет и является гордостью былого Тихого Дона. </a:t>
            </a:r>
          </a:p>
        </p:txBody>
      </p:sp>
    </p:spTree>
    <p:extLst>
      <p:ext uri="{BB962C8B-B14F-4D97-AF65-F5344CB8AC3E}">
        <p14:creationId xmlns:p14="http://schemas.microsoft.com/office/powerpoint/2010/main" val="392760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756263" cy="6192688"/>
          </a:xfrm>
        </p:spPr>
        <p:txBody>
          <a:bodyPr/>
          <a:lstStyle/>
          <a:p>
            <a:pPr algn="l"/>
            <a:r>
              <a:rPr lang="ru-RU" sz="3200" dirty="0" smtClean="0"/>
              <a:t>                           Литература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400" dirty="0" smtClean="0"/>
              <a:t>Энциклопедия г. Калач-на-Дону, гл. редактор Е.А. Мохов, г. Волгоград, 2012г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23932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689</TotalTime>
  <Words>1537</Words>
  <Application>Microsoft Office PowerPoint</Application>
  <PresentationFormat>Экран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Твердый переплет</vt:lpstr>
      <vt:lpstr>Калачевский филиал Волгоградского областного краеведческого музея Представляет</vt:lpstr>
      <vt:lpstr>Станица Пятиизбянская-ныне центр Пятизбянского поселения в Калачевском районе, расположена на правом берегу Дона, ниже г. Калача-на-Дона </vt:lpstr>
      <vt:lpstr>В XVIII веке в станице жили и действовали Денисовы-знатный род казаков-дворян, заслуживающих потомственное дворянство своей доблестной службой и храбростью в боях с врагами России.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Литература   Энциклопедия г. Калач-на-Дону, гл. редактор Е.А. Мохов, г. Волгоград, 2012г         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Anastasia</dc:creator>
  <cp:lastModifiedBy>Anastasia</cp:lastModifiedBy>
  <cp:revision>42</cp:revision>
  <dcterms:created xsi:type="dcterms:W3CDTF">2020-06-28T17:14:07Z</dcterms:created>
  <dcterms:modified xsi:type="dcterms:W3CDTF">2020-06-30T21:21:32Z</dcterms:modified>
</cp:coreProperties>
</file>